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1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374B8-8974-44D9-B85F-8927260E148B}" type="datetimeFigureOut">
              <a:rPr lang="pt-BR" smtClean="0"/>
              <a:t>11/09/2016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Guenki Consultoria em Seguros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6FED3-5559-4352-AEA9-A9696EDACB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3107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F1293-B333-4B26-A002-DD2472B90E70}" type="datetimeFigureOut">
              <a:rPr lang="pt-BR" smtClean="0"/>
              <a:t>11/09/2016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Guenki Consultoria em Seguros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00DE1-9370-4D96-B7C4-AF0EAFD458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7647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C08B-64F0-4841-BA1F-395275BE6F43}" type="datetime1">
              <a:rPr lang="pt-BR" smtClean="0"/>
              <a:t>11/09/2016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5610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CF85-B438-41B4-A80F-A91B5AD01375}" type="datetime1">
              <a:rPr lang="pt-BR" smtClean="0"/>
              <a:t>11/09/2016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13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0CF2-B80F-4E15-9314-55DFA429F2DE}" type="datetime1">
              <a:rPr lang="pt-BR" smtClean="0"/>
              <a:t>11/09/2016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345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2388-E962-46FF-8584-27EAB40D6A87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04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0F5E-B279-4542-A40A-AC92CFDAC320}" type="datetime1">
              <a:rPr lang="pt-BR" smtClean="0"/>
              <a:t>11/09/2016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751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6FFDD-FFDC-4601-A3F4-E8E202CCA082}" type="datetime1">
              <a:rPr lang="pt-BR" smtClean="0"/>
              <a:t>11/09/2016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6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F41D-2F19-4DBF-8799-62B2D38FF4FD}" type="datetime1">
              <a:rPr lang="pt-BR" smtClean="0"/>
              <a:t>11/09/2016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49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53DA5-2651-4FEA-8CE7-7836AC019409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7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F4C66-6895-4713-A18E-625D839A21F1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68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37D8-185D-4E28-8BF1-FAFF408A94C2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926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9730C-CC0C-4BB8-BBD8-0E45C77498F5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225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71E26-0680-41B8-A327-DD09B994A7D4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4975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EF15-D551-4EC1-A86B-169623700DB9}" type="datetime1">
              <a:rPr lang="pt-BR" smtClean="0"/>
              <a:t>11/09/2016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022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B075D-FEB2-40DD-955E-5AD95903F300}" type="datetime1">
              <a:rPr lang="pt-BR" smtClean="0"/>
              <a:t>11/09/2016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000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BFF90-F50E-475A-97F9-7C103D5E5D59}" type="datetime1">
              <a:rPr lang="pt-BR" smtClean="0"/>
              <a:t>11/09/2016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927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FD0A-BDA7-414C-BF2E-708C8B073FCF}" type="datetime1">
              <a:rPr lang="pt-BR" smtClean="0"/>
              <a:t>11/09/2016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3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CAF709F-0511-49D2-8160-E9881BAA0AA9}" type="datetime1">
              <a:rPr lang="pt-BR" smtClean="0"/>
              <a:t>11/09/2016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pt-BR"/>
              <a:t>Guenki Consultoria em Seguros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11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41000">
              <a:schemeClr val="bg2">
                <a:shade val="100000"/>
                <a:hueMod val="100000"/>
                <a:satMod val="110000"/>
                <a:lumMod val="130000"/>
              </a:schemeClr>
            </a:gs>
            <a:gs pos="59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AFF39-90E3-4466-B651-DE32E97D8425}" type="datetime1">
              <a:rPr lang="pt-BR" smtClean="0"/>
              <a:t>11/09/2016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Guenki Consultoria em Seguros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D579D-1FD8-4E42-A72F-D82C22EFBC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8074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" y="2582562"/>
            <a:ext cx="8995720" cy="1643449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pt-BR" dirty="0">
                <a:solidFill>
                  <a:schemeClr val="bg2"/>
                </a:solidFill>
              </a:rPr>
              <a:t>Guenki Seguros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5863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63" y="2977779"/>
            <a:ext cx="2656718" cy="23169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 err="1">
                <a:solidFill>
                  <a:schemeClr val="bg2"/>
                </a:solidFill>
              </a:rPr>
              <a:t>EMPRESA</a:t>
            </a:r>
            <a:r>
              <a:rPr lang="pt-BR" dirty="0" err="1"/>
              <a:t>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Corretora de seguros formada por profissionais com mais de vinte anos de experiência no Mercado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Empresa especializada nos mais variados tipos de seguro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Estrutura organizacional dedicada a atender prontamente o </a:t>
            </a:r>
            <a:r>
              <a:rPr lang="pt-BR" sz="2000" dirty="0" err="1"/>
              <a:t>clinte</a:t>
            </a: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>
            <a:normAutofit/>
          </a:bodyPr>
          <a:lstStyle/>
          <a:p>
            <a:r>
              <a:rPr lang="pt-BR"/>
              <a:t>Guenki Consultoria em Seguros</a:t>
            </a:r>
          </a:p>
        </p:txBody>
      </p:sp>
    </p:spTree>
    <p:extLst>
      <p:ext uri="{BB962C8B-B14F-4D97-AF65-F5344CB8AC3E}">
        <p14:creationId xmlns:p14="http://schemas.microsoft.com/office/powerpoint/2010/main" val="293586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63" y="2977779"/>
            <a:ext cx="2656718" cy="23169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 err="1">
                <a:solidFill>
                  <a:schemeClr val="bg2"/>
                </a:solidFill>
              </a:rPr>
              <a:t>PROPOSTA</a:t>
            </a:r>
            <a:r>
              <a:rPr lang="pt-BR" dirty="0" err="1"/>
              <a:t>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Consultoria em seguros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Levar ao segurado, pessoa física e jurídica, meios de esclarecer todos os pontos inerentes do seguro que beneficiam ou prejudicam o cliente.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err="1"/>
              <a:t>Atuando</a:t>
            </a:r>
            <a:r>
              <a:rPr lang="en-GB" sz="2000" dirty="0"/>
              <a:t> </a:t>
            </a:r>
            <a:r>
              <a:rPr lang="en-GB" sz="2000" dirty="0" err="1"/>
              <a:t>desta</a:t>
            </a:r>
            <a:r>
              <a:rPr lang="en-GB" sz="2000" dirty="0"/>
              <a:t> forma o </a:t>
            </a:r>
            <a:r>
              <a:rPr lang="en-GB" sz="2000" dirty="0" err="1"/>
              <a:t>segurado</a:t>
            </a:r>
            <a:r>
              <a:rPr lang="en-GB" sz="2000" dirty="0"/>
              <a:t> se </a:t>
            </a:r>
            <a:r>
              <a:rPr lang="en-GB" sz="2000" dirty="0" err="1"/>
              <a:t>sentirá</a:t>
            </a:r>
            <a:r>
              <a:rPr lang="en-GB" sz="2000" dirty="0"/>
              <a:t> </a:t>
            </a:r>
            <a:r>
              <a:rPr lang="en-GB" sz="2000" dirty="0" err="1"/>
              <a:t>seguro</a:t>
            </a:r>
            <a:r>
              <a:rPr lang="en-GB" sz="2000" dirty="0"/>
              <a:t> do </a:t>
            </a:r>
            <a:r>
              <a:rPr lang="en-GB" sz="2000" dirty="0" err="1"/>
              <a:t>negócio</a:t>
            </a:r>
            <a:r>
              <a:rPr lang="en-GB" sz="2000" dirty="0"/>
              <a:t> que </a:t>
            </a:r>
            <a:r>
              <a:rPr lang="en-GB" sz="2000" dirty="0" err="1"/>
              <a:t>está</a:t>
            </a:r>
            <a:r>
              <a:rPr lang="en-GB" sz="2000" dirty="0"/>
              <a:t> </a:t>
            </a:r>
            <a:r>
              <a:rPr lang="en-GB" sz="2000" dirty="0" err="1"/>
              <a:t>realizando</a:t>
            </a:r>
            <a:r>
              <a:rPr lang="en-GB" sz="2000" dirty="0"/>
              <a:t> e </a:t>
            </a:r>
            <a:r>
              <a:rPr lang="en-GB" sz="2000" dirty="0" err="1"/>
              <a:t>plenamente</a:t>
            </a:r>
            <a:r>
              <a:rPr lang="en-GB" sz="2000" dirty="0"/>
              <a:t> </a:t>
            </a:r>
            <a:r>
              <a:rPr lang="en-GB" sz="2000" dirty="0" err="1"/>
              <a:t>consciente</a:t>
            </a:r>
            <a:r>
              <a:rPr lang="en-GB" sz="2000" dirty="0"/>
              <a:t> dos </a:t>
            </a:r>
            <a:r>
              <a:rPr lang="en-GB" sz="2000" dirty="0" err="1"/>
              <a:t>beneficios</a:t>
            </a:r>
            <a:r>
              <a:rPr lang="en-GB" sz="2000" dirty="0"/>
              <a:t> que </a:t>
            </a:r>
            <a:r>
              <a:rPr lang="en-GB" sz="2000" dirty="0" err="1"/>
              <a:t>está</a:t>
            </a:r>
            <a:r>
              <a:rPr lang="en-GB" sz="2000" dirty="0"/>
              <a:t> </a:t>
            </a:r>
            <a:r>
              <a:rPr lang="en-GB" sz="2000" dirty="0" err="1"/>
              <a:t>adquirindo</a:t>
            </a:r>
            <a:r>
              <a:rPr lang="en-GB" sz="2000" dirty="0"/>
              <a:t>.</a:t>
            </a: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>
            <a:normAutofit/>
          </a:bodyPr>
          <a:lstStyle/>
          <a:p>
            <a:r>
              <a:rPr lang="pt-BR"/>
              <a:t>Guenki Consultoria em Seguros</a:t>
            </a:r>
          </a:p>
        </p:txBody>
      </p:sp>
    </p:spTree>
    <p:extLst>
      <p:ext uri="{BB962C8B-B14F-4D97-AF65-F5344CB8AC3E}">
        <p14:creationId xmlns:p14="http://schemas.microsoft.com/office/powerpoint/2010/main" val="422419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63" y="2977779"/>
            <a:ext cx="2656718" cy="23169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 err="1">
                <a:solidFill>
                  <a:schemeClr val="bg2"/>
                </a:solidFill>
              </a:rPr>
              <a:t>MISSÃO</a:t>
            </a:r>
            <a:r>
              <a:rPr lang="pt-BR" dirty="0" err="1"/>
              <a:t>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Consultoria em seguros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Levar ao segurado, pessoa física e jurídica, meios de esclarecer todos os pontos inerentes do seguro que beneficiam ou prejudicam o cliente.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err="1"/>
              <a:t>Atuando</a:t>
            </a:r>
            <a:r>
              <a:rPr lang="en-GB" sz="2000" dirty="0"/>
              <a:t> </a:t>
            </a:r>
            <a:r>
              <a:rPr lang="en-GB" sz="2000" dirty="0" err="1"/>
              <a:t>desta</a:t>
            </a:r>
            <a:r>
              <a:rPr lang="en-GB" sz="2000" dirty="0"/>
              <a:t> forma o </a:t>
            </a:r>
            <a:r>
              <a:rPr lang="en-GB" sz="2000" dirty="0" err="1"/>
              <a:t>segurado</a:t>
            </a:r>
            <a:r>
              <a:rPr lang="en-GB" sz="2000" dirty="0"/>
              <a:t> se </a:t>
            </a:r>
            <a:r>
              <a:rPr lang="en-GB" sz="2000" dirty="0" err="1"/>
              <a:t>sentirá</a:t>
            </a:r>
            <a:r>
              <a:rPr lang="en-GB" sz="2000" dirty="0"/>
              <a:t> </a:t>
            </a:r>
            <a:r>
              <a:rPr lang="en-GB" sz="2000" dirty="0" err="1"/>
              <a:t>seguro</a:t>
            </a:r>
            <a:r>
              <a:rPr lang="en-GB" sz="2000" dirty="0"/>
              <a:t> do </a:t>
            </a:r>
            <a:r>
              <a:rPr lang="en-GB" sz="2000" dirty="0" err="1"/>
              <a:t>negócio</a:t>
            </a:r>
            <a:r>
              <a:rPr lang="en-GB" sz="2000" dirty="0"/>
              <a:t> que </a:t>
            </a:r>
            <a:r>
              <a:rPr lang="en-GB" sz="2000" dirty="0" err="1"/>
              <a:t>está</a:t>
            </a:r>
            <a:r>
              <a:rPr lang="en-GB" sz="2000" dirty="0"/>
              <a:t> </a:t>
            </a:r>
            <a:r>
              <a:rPr lang="en-GB" sz="2000" dirty="0" err="1"/>
              <a:t>realizando</a:t>
            </a:r>
            <a:r>
              <a:rPr lang="en-GB" sz="2000" dirty="0"/>
              <a:t> e </a:t>
            </a:r>
            <a:r>
              <a:rPr lang="en-GB" sz="2000" dirty="0" err="1"/>
              <a:t>plenamente</a:t>
            </a:r>
            <a:r>
              <a:rPr lang="en-GB" sz="2000" dirty="0"/>
              <a:t> </a:t>
            </a:r>
            <a:r>
              <a:rPr lang="en-GB" sz="2000" dirty="0" err="1"/>
              <a:t>consciente</a:t>
            </a:r>
            <a:r>
              <a:rPr lang="en-GB" sz="2000" dirty="0"/>
              <a:t> dos </a:t>
            </a:r>
            <a:r>
              <a:rPr lang="en-GB" sz="2000" dirty="0" err="1"/>
              <a:t>beneficios</a:t>
            </a:r>
            <a:r>
              <a:rPr lang="en-GB" sz="2000" dirty="0"/>
              <a:t> que </a:t>
            </a:r>
            <a:r>
              <a:rPr lang="en-GB" sz="2000" dirty="0" err="1"/>
              <a:t>está</a:t>
            </a:r>
            <a:r>
              <a:rPr lang="en-GB" sz="2000" dirty="0"/>
              <a:t> </a:t>
            </a:r>
            <a:r>
              <a:rPr lang="en-GB" sz="2000" dirty="0" err="1"/>
              <a:t>adquirindo</a:t>
            </a:r>
            <a:r>
              <a:rPr lang="en-GB" sz="2000" dirty="0"/>
              <a:t>.</a:t>
            </a: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>
            <a:normAutofit/>
          </a:bodyPr>
          <a:lstStyle/>
          <a:p>
            <a:r>
              <a:rPr lang="pt-BR"/>
              <a:t>Guenki Consultoria em Seguros</a:t>
            </a:r>
          </a:p>
        </p:txBody>
      </p:sp>
    </p:spTree>
    <p:extLst>
      <p:ext uri="{BB962C8B-B14F-4D97-AF65-F5344CB8AC3E}">
        <p14:creationId xmlns:p14="http://schemas.microsoft.com/office/powerpoint/2010/main" val="4099104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63" y="2977779"/>
            <a:ext cx="2656718" cy="23169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TIPOS DE SEGUROS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Auto			Vida		Residência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Saúde			Viagem		Portáteis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Responsabilidade Civil			Empresa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Riscos de Engenharia			Vida PME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>
            <a:normAutofit/>
          </a:bodyPr>
          <a:lstStyle/>
          <a:p>
            <a:r>
              <a:rPr lang="pt-BR"/>
              <a:t>Guenki Consultoria em Seguros</a:t>
            </a:r>
          </a:p>
        </p:txBody>
      </p:sp>
    </p:spTree>
    <p:extLst>
      <p:ext uri="{BB962C8B-B14F-4D97-AF65-F5344CB8AC3E}">
        <p14:creationId xmlns:p14="http://schemas.microsoft.com/office/powerpoint/2010/main" val="4108675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63" y="2977779"/>
            <a:ext cx="2656718" cy="23169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TIPOS DE SEGUROS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Convenções Coletivas			Transportes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Máquinas e Equipamentos		Eventos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Riscos de Engenharia			Vida PME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Garantia				Fiança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>
            <a:normAutofit/>
          </a:bodyPr>
          <a:lstStyle/>
          <a:p>
            <a:r>
              <a:rPr lang="pt-BR"/>
              <a:t>Guenki Consultoria em Seguros</a:t>
            </a:r>
          </a:p>
        </p:txBody>
      </p:sp>
    </p:spTree>
    <p:extLst>
      <p:ext uri="{BB962C8B-B14F-4D97-AF65-F5344CB8AC3E}">
        <p14:creationId xmlns:p14="http://schemas.microsoft.com/office/powerpoint/2010/main" val="868353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63" y="2977779"/>
            <a:ext cx="2656718" cy="23169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TIPOS DE SEGUROS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Previdência				Prestamista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Conecta				Consórcio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Proteção e </a:t>
            </a:r>
            <a:r>
              <a:rPr lang="pt-BR" sz="2000" dirty="0" err="1"/>
              <a:t>Monitoramneto</a:t>
            </a:r>
            <a:r>
              <a:rPr lang="pt-BR" sz="2000" dirty="0"/>
              <a:t>		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Prestamista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>
            <a:normAutofit/>
          </a:bodyPr>
          <a:lstStyle/>
          <a:p>
            <a:r>
              <a:rPr lang="pt-BR"/>
              <a:t>Guenki Consultoria em Seguros</a:t>
            </a:r>
          </a:p>
        </p:txBody>
      </p:sp>
    </p:spTree>
    <p:extLst>
      <p:ext uri="{BB962C8B-B14F-4D97-AF65-F5344CB8AC3E}">
        <p14:creationId xmlns:p14="http://schemas.microsoft.com/office/powerpoint/2010/main" val="217104215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m">
  <a:themeElements>
    <a:clrScheme name="Personalizada 1">
      <a:dk1>
        <a:srgbClr val="FFFFFF"/>
      </a:dk1>
      <a:lt1>
        <a:sysClr val="window" lastClr="FFFFFF"/>
      </a:lt1>
      <a:dk2>
        <a:srgbClr val="CC0000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320</TotalTime>
  <Words>173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Berlim</vt:lpstr>
      <vt:lpstr>Guenki Seguros</vt:lpstr>
      <vt:lpstr>EMPRESAa</vt:lpstr>
      <vt:lpstr>PROPOSTAa</vt:lpstr>
      <vt:lpstr>MISSÃOa</vt:lpstr>
      <vt:lpstr>TIPOS DE SEGUROS</vt:lpstr>
      <vt:lpstr>TIPOS DE SEGUROS</vt:lpstr>
      <vt:lpstr>TIPOS DE SEGUROS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Guenki Seguros</dc:title>
  <dc:creator>Roger Savi</dc:creator>
  <cp:lastModifiedBy>Roger Savi</cp:lastModifiedBy>
  <cp:revision>15</cp:revision>
  <dcterms:created xsi:type="dcterms:W3CDTF">2016-08-19T18:50:29Z</dcterms:created>
  <dcterms:modified xsi:type="dcterms:W3CDTF">2016-09-12T00:09:24Z</dcterms:modified>
</cp:coreProperties>
</file>